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594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jp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jp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jp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-Disputed-Paternity-pptx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-Disputed-Paternity-pptx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-Disputed-Paternity-pptx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-Disputed-Paternity-pptx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3-Disputed-Paternity-pptx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4-Disputed-Paternity-pptx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5-Disputed-Paternity-pptx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6-Disputed-Paternity-pptx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7-Disputed-Paternity-pptx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8-Disputed-Paternity-pptx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9-Disputed-Paternity-pptx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-Disputed-Paternity-pptx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0-Disputed-Paternity-pptx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1-Disputed-Paternity-pptx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2-Disputed-Paternity-pptx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3-Disputed-Paternity-pptx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4-Disputed-Paternity-pptx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5-Disputed-Paternity-pptx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6-Disputed-Paternity-pptx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7-Disputed-Paternity-pptx-2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8-Disputed-Paternity-pptx-2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9-Disputed-Paternity-pptx-2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3-Disputed-Paternity-pptx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0-Disputed-Paternity-pptx-3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1-Disputed-Paternity-pptx-3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2-Disputed-Paternity-pptx-3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3-Disputed-Paternity-pptx-3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4-Disputed-Paternity-pptx-3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5-Disputed-Paternity-pptx-3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6-Disputed-Paternity-pptx-3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7-Disputed-Paternity-pptx-3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8-Disputed-Paternity-pptx-3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9-Disputed-Paternity-pptx-3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4-Disputed-Paternity-pptx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5-Disputed-Paternity-pptx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6-Disputed-Paternity-pptx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7-Disputed-Paternity-pptx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8-Disputed-Paternity-pptx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9-Disputed-Paternity-pptx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39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2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Hp</dc:creator>
  <cp:keywords/>
  <dc:description>generated using python-pptx</dc:description>
  <cp:lastModifiedBy>Aman Thakare</cp:lastModifiedBy>
  <cp:revision>2</cp:revision>
  <dcterms:created xsi:type="dcterms:W3CDTF">2013-01-27T09:14:16Z</dcterms:created>
  <dcterms:modified xsi:type="dcterms:W3CDTF">2025-02-12T08:47:13Z</dcterms:modified>
  <cp:category/>
</cp:coreProperties>
</file>