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isputed-Paternity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isputed-Paternity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isputed-Paternity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isputed-Paternity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isputed-Paternity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isputed-Paternity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isputed-Paternity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isputed-Paternity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isputed-Paternity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isputed-Paternity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isputed-Paternity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isputed-Paternity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isputed-Paternity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isputed-Paternity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isputed-Paternity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isputed-Paternity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isputed-Paternity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isputed-Paternity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Disputed-Paternity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Disputed-Paternity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Disputed-Paternity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Disputed-Paternity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isputed-Paternity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Disputed-Paternity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Disputed-Paternity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Disputed-Paternity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Disputed-Paternity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Disputed-Paternity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Disputed-Paternity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Disputed-Paternity-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Disputed-Paternity-pptx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Disputed-Paternity-pptx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Disputed-Paternity-pptx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isputed-Paternity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isputed-Paternity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isputed-Paternity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isputed-Paternity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isputed-Paternity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isputed-Paternity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2025-02-12T08:47:13Z</dcterms:modified>
  <cp:category/>
</cp:coreProperties>
</file>